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691" r:id="rId2"/>
  </p:sldIdLst>
  <p:sldSz cx="12192000" cy="6858000"/>
  <p:notesSz cx="6797675" cy="9926638"/>
  <p:embeddedFontLst>
    <p:embeddedFont>
      <p:font typeface="Gotham Pro" charset="0"/>
      <p:regular r:id="rId4"/>
      <p:bold r:id="rId5"/>
      <p:italic r:id="rId6"/>
      <p:boldItalic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9F9F9"/>
    <a:srgbClr val="F3B73F"/>
    <a:srgbClr val="D93333"/>
    <a:srgbClr val="FFA015"/>
    <a:srgbClr val="F24336"/>
    <a:srgbClr val="FBFB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986" autoAdjust="0"/>
    <p:restoredTop sz="99871" autoAdjust="0"/>
  </p:normalViewPr>
  <p:slideViewPr>
    <p:cSldViewPr snapToGrid="0">
      <p:cViewPr varScale="1">
        <p:scale>
          <a:sx n="88" d="100"/>
          <a:sy n="88" d="100"/>
        </p:scale>
        <p:origin x="-79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19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C77BC67-5CC0-4825-8087-219931EF98F5}" type="datetimeFigureOut">
              <a:rPr lang="en-US"/>
              <a:pPr>
                <a:defRPr/>
              </a:pPr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BA796E-7212-49CF-ADEF-A9B0C04EE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5310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r>
              <a:rPr lang="ru-RU" noProof="0" dirty="0" smtClean="0"/>
              <a:t>Рис.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177447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  <a:custGeom>
            <a:avLst/>
            <a:gdLst>
              <a:gd name="connsiteX0" fmla="*/ 267462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4183383 h 6857999"/>
              <a:gd name="connsiteX3" fmla="*/ 9517384 w 12192000"/>
              <a:gd name="connsiteY3" fmla="*/ 6857999 h 6857999"/>
              <a:gd name="connsiteX4" fmla="*/ 0 w 12192000"/>
              <a:gd name="connsiteY4" fmla="*/ 6857999 h 6857999"/>
              <a:gd name="connsiteX5" fmla="*/ 0 w 12192000"/>
              <a:gd name="connsiteY5" fmla="*/ 267462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7999">
                <a:moveTo>
                  <a:pt x="2674620" y="0"/>
                </a:moveTo>
                <a:lnTo>
                  <a:pt x="12192000" y="0"/>
                </a:lnTo>
                <a:lnTo>
                  <a:pt x="12192000" y="4183383"/>
                </a:lnTo>
                <a:lnTo>
                  <a:pt x="9517384" y="6857999"/>
                </a:lnTo>
                <a:lnTo>
                  <a:pt x="0" y="6857999"/>
                </a:lnTo>
                <a:lnTo>
                  <a:pt x="0" y="2674620"/>
                </a:lnTo>
                <a:close/>
              </a:path>
            </a:pathLst>
          </a:custGeom>
          <a:solidFill>
            <a:srgbClr val="E1E9EA">
              <a:alpha val="70000"/>
            </a:srgbClr>
          </a:solidFill>
        </p:spPr>
        <p:txBody>
          <a:bodyPr rtlCol="0">
            <a:normAutofit/>
          </a:bodyPr>
          <a:lstStyle>
            <a:lvl1pPr>
              <a:defRPr lang="en-US" sz="18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282660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A5B6B-15C3-48F0-B18F-80911D395626}" type="datetimeFigureOut">
              <a:rPr lang="en-US"/>
              <a:pPr>
                <a:defRPr/>
              </a:pPr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E3FDF-0CD2-4177-9DE7-78382F4DD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429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5765" y="1837360"/>
            <a:ext cx="6882539" cy="2323974"/>
          </a:xfrm>
          <a:custGeom>
            <a:avLst/>
            <a:gdLst>
              <a:gd name="connsiteX0" fmla="*/ 0 w 6882539"/>
              <a:gd name="connsiteY0" fmla="*/ 0 h 2323974"/>
              <a:gd name="connsiteX1" fmla="*/ 6882539 w 6882539"/>
              <a:gd name="connsiteY1" fmla="*/ 0 h 2323974"/>
              <a:gd name="connsiteX2" fmla="*/ 6882539 w 6882539"/>
              <a:gd name="connsiteY2" fmla="*/ 2323974 h 2323974"/>
              <a:gd name="connsiteX3" fmla="*/ 0 w 6882539"/>
              <a:gd name="connsiteY3" fmla="*/ 2323974 h 232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2539" h="2323974">
                <a:moveTo>
                  <a:pt x="0" y="0"/>
                </a:moveTo>
                <a:lnTo>
                  <a:pt x="6882539" y="0"/>
                </a:lnTo>
                <a:lnTo>
                  <a:pt x="6882539" y="2323974"/>
                </a:lnTo>
                <a:lnTo>
                  <a:pt x="0" y="2323974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83341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8795" y="-4973"/>
            <a:ext cx="12200794" cy="4861390"/>
          </a:xfrm>
          <a:custGeom>
            <a:avLst/>
            <a:gdLst>
              <a:gd name="connsiteX0" fmla="*/ 0 w 12200794"/>
              <a:gd name="connsiteY0" fmla="*/ 0 h 4861390"/>
              <a:gd name="connsiteX1" fmla="*/ 12200794 w 12200794"/>
              <a:gd name="connsiteY1" fmla="*/ 0 h 4861390"/>
              <a:gd name="connsiteX2" fmla="*/ 12200794 w 12200794"/>
              <a:gd name="connsiteY2" fmla="*/ 3450615 h 4861390"/>
              <a:gd name="connsiteX3" fmla="*/ 6100397 w 12200794"/>
              <a:gd name="connsiteY3" fmla="*/ 4861390 h 4861390"/>
              <a:gd name="connsiteX4" fmla="*/ 0 w 12200794"/>
              <a:gd name="connsiteY4" fmla="*/ 3450615 h 486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794" h="4861390">
                <a:moveTo>
                  <a:pt x="0" y="0"/>
                </a:moveTo>
                <a:lnTo>
                  <a:pt x="12200794" y="0"/>
                </a:lnTo>
                <a:lnTo>
                  <a:pt x="12200794" y="3450615"/>
                </a:lnTo>
                <a:lnTo>
                  <a:pt x="6100397" y="4861390"/>
                </a:lnTo>
                <a:lnTo>
                  <a:pt x="0" y="3450615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216353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4096" y="3548269"/>
            <a:ext cx="7231951" cy="2521226"/>
          </a:xfrm>
          <a:custGeom>
            <a:avLst/>
            <a:gdLst>
              <a:gd name="connsiteX0" fmla="*/ 0 w 7231951"/>
              <a:gd name="connsiteY0" fmla="*/ 0 h 2521226"/>
              <a:gd name="connsiteX1" fmla="*/ 7231951 w 7231951"/>
              <a:gd name="connsiteY1" fmla="*/ 0 h 2521226"/>
              <a:gd name="connsiteX2" fmla="*/ 7231951 w 7231951"/>
              <a:gd name="connsiteY2" fmla="*/ 2521226 h 2521226"/>
              <a:gd name="connsiteX3" fmla="*/ 0 w 7231951"/>
              <a:gd name="connsiteY3" fmla="*/ 2521226 h 252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1951" h="2521226">
                <a:moveTo>
                  <a:pt x="0" y="0"/>
                </a:moveTo>
                <a:lnTo>
                  <a:pt x="7231951" y="0"/>
                </a:lnTo>
                <a:lnTo>
                  <a:pt x="7231951" y="2521226"/>
                </a:lnTo>
                <a:lnTo>
                  <a:pt x="0" y="2521226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2754229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605" y="-741419"/>
            <a:ext cx="7161847" cy="7370830"/>
          </a:xfrm>
          <a:custGeom>
            <a:avLst/>
            <a:gdLst>
              <a:gd name="connsiteX0" fmla="*/ 2787816 w 7161847"/>
              <a:gd name="connsiteY0" fmla="*/ 7152549 h 7370830"/>
              <a:gd name="connsiteX1" fmla="*/ 2787817 w 7161847"/>
              <a:gd name="connsiteY1" fmla="*/ 7152549 h 7370830"/>
              <a:gd name="connsiteX2" fmla="*/ 2787816 w 7161847"/>
              <a:gd name="connsiteY2" fmla="*/ 7152550 h 7370830"/>
              <a:gd name="connsiteX3" fmla="*/ 1391706 w 7161847"/>
              <a:gd name="connsiteY3" fmla="*/ 6138863 h 7370830"/>
              <a:gd name="connsiteX4" fmla="*/ 1391707 w 7161847"/>
              <a:gd name="connsiteY4" fmla="*/ 6138863 h 7370830"/>
              <a:gd name="connsiteX5" fmla="*/ 1391707 w 7161847"/>
              <a:gd name="connsiteY5" fmla="*/ 6138864 h 7370830"/>
              <a:gd name="connsiteX6" fmla="*/ 6563752 w 7161847"/>
              <a:gd name="connsiteY6" fmla="*/ 5372121 h 7370830"/>
              <a:gd name="connsiteX7" fmla="*/ 6835791 w 7161847"/>
              <a:gd name="connsiteY7" fmla="*/ 5484803 h 7370830"/>
              <a:gd name="connsiteX8" fmla="*/ 6835790 w 7161847"/>
              <a:gd name="connsiteY8" fmla="*/ 5484804 h 7370830"/>
              <a:gd name="connsiteX9" fmla="*/ 6835790 w 7161847"/>
              <a:gd name="connsiteY9" fmla="*/ 6028882 h 7370830"/>
              <a:gd name="connsiteX10" fmla="*/ 6013108 w 7161847"/>
              <a:gd name="connsiteY10" fmla="*/ 6851562 h 7370830"/>
              <a:gd name="connsiteX11" fmla="*/ 5469030 w 7161847"/>
              <a:gd name="connsiteY11" fmla="*/ 6851562 h 7370830"/>
              <a:gd name="connsiteX12" fmla="*/ 5469030 w 7161847"/>
              <a:gd name="connsiteY12" fmla="*/ 6851564 h 7370830"/>
              <a:gd name="connsiteX13" fmla="*/ 5469031 w 7161847"/>
              <a:gd name="connsiteY13" fmla="*/ 6307485 h 7370830"/>
              <a:gd name="connsiteX14" fmla="*/ 6291713 w 7161847"/>
              <a:gd name="connsiteY14" fmla="*/ 5484803 h 7370830"/>
              <a:gd name="connsiteX15" fmla="*/ 6563752 w 7161847"/>
              <a:gd name="connsiteY15" fmla="*/ 5372121 h 7370830"/>
              <a:gd name="connsiteX16" fmla="*/ 6620795 w 7161847"/>
              <a:gd name="connsiteY16" fmla="*/ 4143997 h 7370830"/>
              <a:gd name="connsiteX17" fmla="*/ 6892834 w 7161847"/>
              <a:gd name="connsiteY17" fmla="*/ 4256679 h 7370830"/>
              <a:gd name="connsiteX18" fmla="*/ 6892832 w 7161847"/>
              <a:gd name="connsiteY18" fmla="*/ 4256681 h 7370830"/>
              <a:gd name="connsiteX19" fmla="*/ 6892832 w 7161847"/>
              <a:gd name="connsiteY19" fmla="*/ 4800759 h 7370830"/>
              <a:gd name="connsiteX20" fmla="*/ 4814590 w 7161847"/>
              <a:gd name="connsiteY20" fmla="*/ 6879000 h 7370830"/>
              <a:gd name="connsiteX21" fmla="*/ 4270513 w 7161847"/>
              <a:gd name="connsiteY21" fmla="*/ 6879000 h 7370830"/>
              <a:gd name="connsiteX22" fmla="*/ 4270514 w 7161847"/>
              <a:gd name="connsiteY22" fmla="*/ 6879001 h 7370830"/>
              <a:gd name="connsiteX23" fmla="*/ 4270514 w 7161847"/>
              <a:gd name="connsiteY23" fmla="*/ 6334923 h 7370830"/>
              <a:gd name="connsiteX24" fmla="*/ 6348755 w 7161847"/>
              <a:gd name="connsiteY24" fmla="*/ 4256680 h 7370830"/>
              <a:gd name="connsiteX25" fmla="*/ 6620795 w 7161847"/>
              <a:gd name="connsiteY25" fmla="*/ 4143997 h 7370830"/>
              <a:gd name="connsiteX26" fmla="*/ 2866468 w 7161847"/>
              <a:gd name="connsiteY26" fmla="*/ 3040604 h 7370830"/>
              <a:gd name="connsiteX27" fmla="*/ 3138506 w 7161847"/>
              <a:gd name="connsiteY27" fmla="*/ 3153287 h 7370830"/>
              <a:gd name="connsiteX28" fmla="*/ 3138505 w 7161847"/>
              <a:gd name="connsiteY28" fmla="*/ 3153287 h 7370830"/>
              <a:gd name="connsiteX29" fmla="*/ 3138506 w 7161847"/>
              <a:gd name="connsiteY29" fmla="*/ 3697364 h 7370830"/>
              <a:gd name="connsiteX30" fmla="*/ 656759 w 7161847"/>
              <a:gd name="connsiteY30" fmla="*/ 6179110 h 7370830"/>
              <a:gd name="connsiteX31" fmla="*/ 173034 w 7161847"/>
              <a:gd name="connsiteY31" fmla="*/ 6228409 h 7370830"/>
              <a:gd name="connsiteX32" fmla="*/ 112681 w 7161847"/>
              <a:gd name="connsiteY32" fmla="*/ 6179110 h 7370830"/>
              <a:gd name="connsiteX33" fmla="*/ 63383 w 7161847"/>
              <a:gd name="connsiteY33" fmla="*/ 6118759 h 7370830"/>
              <a:gd name="connsiteX34" fmla="*/ 112682 w 7161847"/>
              <a:gd name="connsiteY34" fmla="*/ 5635033 h 7370830"/>
              <a:gd name="connsiteX35" fmla="*/ 2594428 w 7161847"/>
              <a:gd name="connsiteY35" fmla="*/ 3153287 h 7370830"/>
              <a:gd name="connsiteX36" fmla="*/ 2866468 w 7161847"/>
              <a:gd name="connsiteY36" fmla="*/ 3040604 h 7370830"/>
              <a:gd name="connsiteX37" fmla="*/ 5359755 w 7161847"/>
              <a:gd name="connsiteY37" fmla="*/ 2993060 h 7370830"/>
              <a:gd name="connsiteX38" fmla="*/ 5631795 w 7161847"/>
              <a:gd name="connsiteY38" fmla="*/ 3105742 h 7370830"/>
              <a:gd name="connsiteX39" fmla="*/ 5631794 w 7161847"/>
              <a:gd name="connsiteY39" fmla="*/ 3105743 h 7370830"/>
              <a:gd name="connsiteX40" fmla="*/ 5631794 w 7161847"/>
              <a:gd name="connsiteY40" fmla="*/ 3649821 h 7370830"/>
              <a:gd name="connsiteX41" fmla="*/ 2023465 w 7161847"/>
              <a:gd name="connsiteY41" fmla="*/ 7258148 h 7370830"/>
              <a:gd name="connsiteX42" fmla="*/ 1539739 w 7161847"/>
              <a:gd name="connsiteY42" fmla="*/ 7307446 h 7370830"/>
              <a:gd name="connsiteX43" fmla="*/ 1479387 w 7161847"/>
              <a:gd name="connsiteY43" fmla="*/ 7258149 h 7370830"/>
              <a:gd name="connsiteX44" fmla="*/ 1479387 w 7161847"/>
              <a:gd name="connsiteY44" fmla="*/ 7258149 h 7370830"/>
              <a:gd name="connsiteX45" fmla="*/ 1430089 w 7161847"/>
              <a:gd name="connsiteY45" fmla="*/ 7197796 h 7370830"/>
              <a:gd name="connsiteX46" fmla="*/ 1479388 w 7161847"/>
              <a:gd name="connsiteY46" fmla="*/ 6714071 h 7370830"/>
              <a:gd name="connsiteX47" fmla="*/ 5087717 w 7161847"/>
              <a:gd name="connsiteY47" fmla="*/ 3105742 h 7370830"/>
              <a:gd name="connsiteX48" fmla="*/ 5359755 w 7161847"/>
              <a:gd name="connsiteY48" fmla="*/ 2993060 h 7370830"/>
              <a:gd name="connsiteX49" fmla="*/ 6668184 w 7161847"/>
              <a:gd name="connsiteY49" fmla="*/ 2887461 h 7370830"/>
              <a:gd name="connsiteX50" fmla="*/ 6940223 w 7161847"/>
              <a:gd name="connsiteY50" fmla="*/ 3000143 h 7370830"/>
              <a:gd name="connsiteX51" fmla="*/ 6940223 w 7161847"/>
              <a:gd name="connsiteY51" fmla="*/ 3000144 h 7370830"/>
              <a:gd name="connsiteX52" fmla="*/ 6940223 w 7161847"/>
              <a:gd name="connsiteY52" fmla="*/ 3544221 h 7370830"/>
              <a:gd name="connsiteX53" fmla="*/ 3331893 w 7161847"/>
              <a:gd name="connsiteY53" fmla="*/ 7152549 h 7370830"/>
              <a:gd name="connsiteX54" fmla="*/ 2848167 w 7161847"/>
              <a:gd name="connsiteY54" fmla="*/ 7201847 h 7370830"/>
              <a:gd name="connsiteX55" fmla="*/ 2787817 w 7161847"/>
              <a:gd name="connsiteY55" fmla="*/ 7152549 h 7370830"/>
              <a:gd name="connsiteX56" fmla="*/ 2738519 w 7161847"/>
              <a:gd name="connsiteY56" fmla="*/ 7092198 h 7370830"/>
              <a:gd name="connsiteX57" fmla="*/ 2787816 w 7161847"/>
              <a:gd name="connsiteY57" fmla="*/ 6608472 h 7370830"/>
              <a:gd name="connsiteX58" fmla="*/ 6396146 w 7161847"/>
              <a:gd name="connsiteY58" fmla="*/ 3000143 h 7370830"/>
              <a:gd name="connsiteX59" fmla="*/ 6668184 w 7161847"/>
              <a:gd name="connsiteY59" fmla="*/ 2887461 h 7370830"/>
              <a:gd name="connsiteX60" fmla="*/ 5272076 w 7161847"/>
              <a:gd name="connsiteY60" fmla="*/ 1873775 h 7370830"/>
              <a:gd name="connsiteX61" fmla="*/ 5544115 w 7161847"/>
              <a:gd name="connsiteY61" fmla="*/ 1986458 h 7370830"/>
              <a:gd name="connsiteX62" fmla="*/ 5544114 w 7161847"/>
              <a:gd name="connsiteY62" fmla="*/ 1986458 h 7370830"/>
              <a:gd name="connsiteX63" fmla="*/ 5544114 w 7161847"/>
              <a:gd name="connsiteY63" fmla="*/ 2530536 h 7370830"/>
              <a:gd name="connsiteX64" fmla="*/ 1935786 w 7161847"/>
              <a:gd name="connsiteY64" fmla="*/ 6138863 h 7370830"/>
              <a:gd name="connsiteX65" fmla="*/ 1452059 w 7161847"/>
              <a:gd name="connsiteY65" fmla="*/ 6188161 h 7370830"/>
              <a:gd name="connsiteX66" fmla="*/ 1391707 w 7161847"/>
              <a:gd name="connsiteY66" fmla="*/ 6138863 h 7370830"/>
              <a:gd name="connsiteX67" fmla="*/ 1342409 w 7161847"/>
              <a:gd name="connsiteY67" fmla="*/ 6078511 h 7370830"/>
              <a:gd name="connsiteX68" fmla="*/ 1391708 w 7161847"/>
              <a:gd name="connsiteY68" fmla="*/ 5594786 h 7370830"/>
              <a:gd name="connsiteX69" fmla="*/ 5000037 w 7161847"/>
              <a:gd name="connsiteY69" fmla="*/ 1986457 h 7370830"/>
              <a:gd name="connsiteX70" fmla="*/ 5272076 w 7161847"/>
              <a:gd name="connsiteY70" fmla="*/ 1873775 h 7370830"/>
              <a:gd name="connsiteX71" fmla="*/ 6777126 w 7161847"/>
              <a:gd name="connsiteY71" fmla="*/ 1542420 h 7370830"/>
              <a:gd name="connsiteX72" fmla="*/ 7049166 w 7161847"/>
              <a:gd name="connsiteY72" fmla="*/ 1655103 h 7370830"/>
              <a:gd name="connsiteX73" fmla="*/ 7049164 w 7161847"/>
              <a:gd name="connsiteY73" fmla="*/ 1655103 h 7370830"/>
              <a:gd name="connsiteX74" fmla="*/ 7049164 w 7161847"/>
              <a:gd name="connsiteY74" fmla="*/ 2199181 h 7370830"/>
              <a:gd name="connsiteX75" fmla="*/ 6226482 w 7161847"/>
              <a:gd name="connsiteY75" fmla="*/ 3021861 h 7370830"/>
              <a:gd name="connsiteX76" fmla="*/ 5682406 w 7161847"/>
              <a:gd name="connsiteY76" fmla="*/ 3021861 h 7370830"/>
              <a:gd name="connsiteX77" fmla="*/ 5682405 w 7161847"/>
              <a:gd name="connsiteY77" fmla="*/ 3021862 h 7370830"/>
              <a:gd name="connsiteX78" fmla="*/ 5682405 w 7161847"/>
              <a:gd name="connsiteY78" fmla="*/ 2477784 h 7370830"/>
              <a:gd name="connsiteX79" fmla="*/ 6505087 w 7161847"/>
              <a:gd name="connsiteY79" fmla="*/ 1655102 h 7370830"/>
              <a:gd name="connsiteX80" fmla="*/ 6777126 w 7161847"/>
              <a:gd name="connsiteY80" fmla="*/ 1542420 h 7370830"/>
              <a:gd name="connsiteX81" fmla="*/ 6635544 w 7161847"/>
              <a:gd name="connsiteY81" fmla="*/ 453955 h 7370830"/>
              <a:gd name="connsiteX82" fmla="*/ 6907582 w 7161847"/>
              <a:gd name="connsiteY82" fmla="*/ 566637 h 7370830"/>
              <a:gd name="connsiteX83" fmla="*/ 6907582 w 7161847"/>
              <a:gd name="connsiteY83" fmla="*/ 566638 h 7370830"/>
              <a:gd name="connsiteX84" fmla="*/ 6907582 w 7161847"/>
              <a:gd name="connsiteY84" fmla="*/ 1110716 h 7370830"/>
              <a:gd name="connsiteX85" fmla="*/ 6084900 w 7161847"/>
              <a:gd name="connsiteY85" fmla="*/ 1933396 h 7370830"/>
              <a:gd name="connsiteX86" fmla="*/ 5540823 w 7161847"/>
              <a:gd name="connsiteY86" fmla="*/ 1933395 h 7370830"/>
              <a:gd name="connsiteX87" fmla="*/ 5540823 w 7161847"/>
              <a:gd name="connsiteY87" fmla="*/ 1933397 h 7370830"/>
              <a:gd name="connsiteX88" fmla="*/ 5540823 w 7161847"/>
              <a:gd name="connsiteY88" fmla="*/ 1389319 h 7370830"/>
              <a:gd name="connsiteX89" fmla="*/ 6363505 w 7161847"/>
              <a:gd name="connsiteY89" fmla="*/ 566637 h 7370830"/>
              <a:gd name="connsiteX90" fmla="*/ 6635544 w 7161847"/>
              <a:gd name="connsiteY90" fmla="*/ 453955 h 7370830"/>
              <a:gd name="connsiteX91" fmla="*/ 4320554 w 7161847"/>
              <a:gd name="connsiteY91" fmla="*/ 370272 h 7370830"/>
              <a:gd name="connsiteX92" fmla="*/ 4592593 w 7161847"/>
              <a:gd name="connsiteY92" fmla="*/ 482954 h 7370830"/>
              <a:gd name="connsiteX93" fmla="*/ 4592592 w 7161847"/>
              <a:gd name="connsiteY93" fmla="*/ 482955 h 7370830"/>
              <a:gd name="connsiteX94" fmla="*/ 4592592 w 7161847"/>
              <a:gd name="connsiteY94" fmla="*/ 1027032 h 7370830"/>
              <a:gd name="connsiteX95" fmla="*/ 984263 w 7161847"/>
              <a:gd name="connsiteY95" fmla="*/ 4635359 h 7370830"/>
              <a:gd name="connsiteX96" fmla="*/ 440184 w 7161847"/>
              <a:gd name="connsiteY96" fmla="*/ 4635359 h 7370830"/>
              <a:gd name="connsiteX97" fmla="*/ 440186 w 7161847"/>
              <a:gd name="connsiteY97" fmla="*/ 4635359 h 7370830"/>
              <a:gd name="connsiteX98" fmla="*/ 440186 w 7161847"/>
              <a:gd name="connsiteY98" fmla="*/ 4091282 h 7370830"/>
              <a:gd name="connsiteX99" fmla="*/ 4048515 w 7161847"/>
              <a:gd name="connsiteY99" fmla="*/ 482954 h 7370830"/>
              <a:gd name="connsiteX100" fmla="*/ 4320554 w 7161847"/>
              <a:gd name="connsiteY100" fmla="*/ 370272 h 7370830"/>
              <a:gd name="connsiteX101" fmla="*/ 5907766 w 7161847"/>
              <a:gd name="connsiteY101" fmla="*/ 0 h 7370830"/>
              <a:gd name="connsiteX102" fmla="*/ 6179803 w 7161847"/>
              <a:gd name="connsiteY102" fmla="*/ 112683 h 7370830"/>
              <a:gd name="connsiteX103" fmla="*/ 6179804 w 7161847"/>
              <a:gd name="connsiteY103" fmla="*/ 112683 h 7370830"/>
              <a:gd name="connsiteX104" fmla="*/ 6179804 w 7161847"/>
              <a:gd name="connsiteY104" fmla="*/ 656761 h 7370830"/>
              <a:gd name="connsiteX105" fmla="*/ 3698057 w 7161847"/>
              <a:gd name="connsiteY105" fmla="*/ 3138507 h 7370830"/>
              <a:gd name="connsiteX106" fmla="*/ 3153979 w 7161847"/>
              <a:gd name="connsiteY106" fmla="*/ 3138507 h 7370830"/>
              <a:gd name="connsiteX107" fmla="*/ 3153980 w 7161847"/>
              <a:gd name="connsiteY107" fmla="*/ 3138507 h 7370830"/>
              <a:gd name="connsiteX108" fmla="*/ 3153980 w 7161847"/>
              <a:gd name="connsiteY108" fmla="*/ 2594430 h 7370830"/>
              <a:gd name="connsiteX109" fmla="*/ 5635727 w 7161847"/>
              <a:gd name="connsiteY109" fmla="*/ 112683 h 7370830"/>
              <a:gd name="connsiteX110" fmla="*/ 5907766 w 7161847"/>
              <a:gd name="connsiteY110" fmla="*/ 0 h 7370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7161847" h="7370830">
                <a:moveTo>
                  <a:pt x="2787816" y="7152549"/>
                </a:moveTo>
                <a:lnTo>
                  <a:pt x="2787817" y="7152549"/>
                </a:lnTo>
                <a:lnTo>
                  <a:pt x="2787816" y="7152550"/>
                </a:lnTo>
                <a:close/>
                <a:moveTo>
                  <a:pt x="1391706" y="6138863"/>
                </a:moveTo>
                <a:lnTo>
                  <a:pt x="1391707" y="6138863"/>
                </a:lnTo>
                <a:lnTo>
                  <a:pt x="1391707" y="6138864"/>
                </a:lnTo>
                <a:close/>
                <a:moveTo>
                  <a:pt x="6563752" y="5372121"/>
                </a:moveTo>
                <a:cubicBezTo>
                  <a:pt x="6662211" y="5372121"/>
                  <a:pt x="6760669" y="5409682"/>
                  <a:pt x="6835791" y="5484803"/>
                </a:cubicBezTo>
                <a:lnTo>
                  <a:pt x="6835790" y="5484804"/>
                </a:lnTo>
                <a:cubicBezTo>
                  <a:pt x="6986034" y="5635048"/>
                  <a:pt x="6986034" y="5878639"/>
                  <a:pt x="6835790" y="6028882"/>
                </a:cubicBezTo>
                <a:lnTo>
                  <a:pt x="6013108" y="6851562"/>
                </a:lnTo>
                <a:cubicBezTo>
                  <a:pt x="5862865" y="7001806"/>
                  <a:pt x="5619274" y="7001806"/>
                  <a:pt x="5469030" y="6851562"/>
                </a:cubicBezTo>
                <a:lnTo>
                  <a:pt x="5469030" y="6851564"/>
                </a:lnTo>
                <a:cubicBezTo>
                  <a:pt x="5318788" y="6701320"/>
                  <a:pt x="5318788" y="6457729"/>
                  <a:pt x="5469031" y="6307485"/>
                </a:cubicBezTo>
                <a:lnTo>
                  <a:pt x="6291713" y="5484803"/>
                </a:lnTo>
                <a:cubicBezTo>
                  <a:pt x="6366835" y="5409682"/>
                  <a:pt x="6465294" y="5372121"/>
                  <a:pt x="6563752" y="5372121"/>
                </a:cubicBezTo>
                <a:close/>
                <a:moveTo>
                  <a:pt x="6620795" y="4143997"/>
                </a:moveTo>
                <a:cubicBezTo>
                  <a:pt x="6719254" y="4143997"/>
                  <a:pt x="6817711" y="4181559"/>
                  <a:pt x="6892834" y="4256679"/>
                </a:cubicBezTo>
                <a:lnTo>
                  <a:pt x="6892832" y="4256681"/>
                </a:lnTo>
                <a:cubicBezTo>
                  <a:pt x="7043075" y="4406924"/>
                  <a:pt x="7043075" y="4650516"/>
                  <a:pt x="6892832" y="4800759"/>
                </a:cubicBezTo>
                <a:lnTo>
                  <a:pt x="4814590" y="6879000"/>
                </a:lnTo>
                <a:cubicBezTo>
                  <a:pt x="4664347" y="7029243"/>
                  <a:pt x="4420756" y="7029243"/>
                  <a:pt x="4270513" y="6879000"/>
                </a:cubicBezTo>
                <a:lnTo>
                  <a:pt x="4270514" y="6879001"/>
                </a:lnTo>
                <a:cubicBezTo>
                  <a:pt x="4120269" y="6728758"/>
                  <a:pt x="4120270" y="6485166"/>
                  <a:pt x="4270514" y="6334923"/>
                </a:cubicBezTo>
                <a:lnTo>
                  <a:pt x="6348755" y="4256680"/>
                </a:lnTo>
                <a:cubicBezTo>
                  <a:pt x="6423877" y="4181559"/>
                  <a:pt x="6522336" y="4143997"/>
                  <a:pt x="6620795" y="4143997"/>
                </a:cubicBezTo>
                <a:close/>
                <a:moveTo>
                  <a:pt x="2866468" y="3040604"/>
                </a:moveTo>
                <a:cubicBezTo>
                  <a:pt x="2964925" y="3040604"/>
                  <a:pt x="3063384" y="3078165"/>
                  <a:pt x="3138506" y="3153287"/>
                </a:cubicBezTo>
                <a:lnTo>
                  <a:pt x="3138505" y="3153287"/>
                </a:lnTo>
                <a:cubicBezTo>
                  <a:pt x="3288749" y="3303531"/>
                  <a:pt x="3288749" y="3547122"/>
                  <a:pt x="3138506" y="3697364"/>
                </a:cubicBezTo>
                <a:lnTo>
                  <a:pt x="656759" y="6179110"/>
                </a:lnTo>
                <a:cubicBezTo>
                  <a:pt x="525295" y="6310573"/>
                  <a:pt x="322364" y="6327006"/>
                  <a:pt x="173034" y="6228409"/>
                </a:cubicBezTo>
                <a:lnTo>
                  <a:pt x="112681" y="6179110"/>
                </a:lnTo>
                <a:lnTo>
                  <a:pt x="63383" y="6118759"/>
                </a:lnTo>
                <a:cubicBezTo>
                  <a:pt x="-35214" y="5969429"/>
                  <a:pt x="-18781" y="5766496"/>
                  <a:pt x="112682" y="5635033"/>
                </a:cubicBezTo>
                <a:lnTo>
                  <a:pt x="2594428" y="3153287"/>
                </a:lnTo>
                <a:cubicBezTo>
                  <a:pt x="2669551" y="3078166"/>
                  <a:pt x="2768009" y="3040604"/>
                  <a:pt x="2866468" y="3040604"/>
                </a:cubicBezTo>
                <a:close/>
                <a:moveTo>
                  <a:pt x="5359755" y="2993060"/>
                </a:moveTo>
                <a:cubicBezTo>
                  <a:pt x="5458214" y="2993061"/>
                  <a:pt x="5556673" y="3030621"/>
                  <a:pt x="5631795" y="3105742"/>
                </a:cubicBezTo>
                <a:lnTo>
                  <a:pt x="5631794" y="3105743"/>
                </a:lnTo>
                <a:cubicBezTo>
                  <a:pt x="5782037" y="3255986"/>
                  <a:pt x="5782037" y="3499578"/>
                  <a:pt x="5631794" y="3649821"/>
                </a:cubicBezTo>
                <a:lnTo>
                  <a:pt x="2023465" y="7258148"/>
                </a:lnTo>
                <a:cubicBezTo>
                  <a:pt x="1892002" y="7389611"/>
                  <a:pt x="1689070" y="7406044"/>
                  <a:pt x="1539739" y="7307446"/>
                </a:cubicBezTo>
                <a:lnTo>
                  <a:pt x="1479387" y="7258149"/>
                </a:lnTo>
                <a:lnTo>
                  <a:pt x="1479387" y="7258149"/>
                </a:lnTo>
                <a:lnTo>
                  <a:pt x="1430089" y="7197796"/>
                </a:lnTo>
                <a:cubicBezTo>
                  <a:pt x="1331492" y="7048467"/>
                  <a:pt x="1347925" y="6845534"/>
                  <a:pt x="1479388" y="6714071"/>
                </a:cubicBezTo>
                <a:lnTo>
                  <a:pt x="5087717" y="3105742"/>
                </a:lnTo>
                <a:cubicBezTo>
                  <a:pt x="5162838" y="3030621"/>
                  <a:pt x="5261296" y="2993060"/>
                  <a:pt x="5359755" y="2993060"/>
                </a:cubicBezTo>
                <a:close/>
                <a:moveTo>
                  <a:pt x="6668184" y="2887461"/>
                </a:moveTo>
                <a:cubicBezTo>
                  <a:pt x="6766643" y="2887461"/>
                  <a:pt x="6865102" y="2925021"/>
                  <a:pt x="6940223" y="3000143"/>
                </a:cubicBezTo>
                <a:lnTo>
                  <a:pt x="6940223" y="3000144"/>
                </a:lnTo>
                <a:cubicBezTo>
                  <a:pt x="7090466" y="3150387"/>
                  <a:pt x="7090466" y="3393978"/>
                  <a:pt x="6940223" y="3544221"/>
                </a:cubicBezTo>
                <a:lnTo>
                  <a:pt x="3331893" y="7152549"/>
                </a:lnTo>
                <a:cubicBezTo>
                  <a:pt x="3200432" y="7284013"/>
                  <a:pt x="2997498" y="7300445"/>
                  <a:pt x="2848167" y="7201847"/>
                </a:cubicBezTo>
                <a:lnTo>
                  <a:pt x="2787817" y="7152549"/>
                </a:lnTo>
                <a:lnTo>
                  <a:pt x="2738519" y="7092198"/>
                </a:lnTo>
                <a:cubicBezTo>
                  <a:pt x="2639922" y="6942867"/>
                  <a:pt x="2656354" y="6739935"/>
                  <a:pt x="2787816" y="6608472"/>
                </a:cubicBezTo>
                <a:lnTo>
                  <a:pt x="6396146" y="3000143"/>
                </a:lnTo>
                <a:cubicBezTo>
                  <a:pt x="6471268" y="2925022"/>
                  <a:pt x="6569726" y="2887461"/>
                  <a:pt x="6668184" y="2887461"/>
                </a:cubicBezTo>
                <a:close/>
                <a:moveTo>
                  <a:pt x="5272076" y="1873775"/>
                </a:moveTo>
                <a:cubicBezTo>
                  <a:pt x="5370534" y="1873776"/>
                  <a:pt x="5468993" y="1911336"/>
                  <a:pt x="5544115" y="1986458"/>
                </a:cubicBezTo>
                <a:lnTo>
                  <a:pt x="5544114" y="1986458"/>
                </a:lnTo>
                <a:cubicBezTo>
                  <a:pt x="5694357" y="2136701"/>
                  <a:pt x="5694357" y="2380293"/>
                  <a:pt x="5544114" y="2530536"/>
                </a:cubicBezTo>
                <a:lnTo>
                  <a:pt x="1935786" y="6138863"/>
                </a:lnTo>
                <a:cubicBezTo>
                  <a:pt x="1804322" y="6270326"/>
                  <a:pt x="1601389" y="6286759"/>
                  <a:pt x="1452059" y="6188161"/>
                </a:cubicBezTo>
                <a:lnTo>
                  <a:pt x="1391707" y="6138863"/>
                </a:lnTo>
                <a:lnTo>
                  <a:pt x="1342409" y="6078511"/>
                </a:lnTo>
                <a:cubicBezTo>
                  <a:pt x="1243812" y="5929182"/>
                  <a:pt x="1260245" y="5726249"/>
                  <a:pt x="1391708" y="5594786"/>
                </a:cubicBezTo>
                <a:lnTo>
                  <a:pt x="5000037" y="1986457"/>
                </a:lnTo>
                <a:cubicBezTo>
                  <a:pt x="5075158" y="1911336"/>
                  <a:pt x="5173617" y="1873775"/>
                  <a:pt x="5272076" y="1873775"/>
                </a:cubicBezTo>
                <a:close/>
                <a:moveTo>
                  <a:pt x="6777126" y="1542420"/>
                </a:moveTo>
                <a:cubicBezTo>
                  <a:pt x="6875585" y="1542420"/>
                  <a:pt x="6974043" y="1579981"/>
                  <a:pt x="7049166" y="1655103"/>
                </a:cubicBezTo>
                <a:lnTo>
                  <a:pt x="7049164" y="1655103"/>
                </a:lnTo>
                <a:cubicBezTo>
                  <a:pt x="7199409" y="1805346"/>
                  <a:pt x="7199409" y="2048937"/>
                  <a:pt x="7049164" y="2199181"/>
                </a:cubicBezTo>
                <a:lnTo>
                  <a:pt x="6226482" y="3021861"/>
                </a:lnTo>
                <a:cubicBezTo>
                  <a:pt x="6076239" y="3172104"/>
                  <a:pt x="5832649" y="3172104"/>
                  <a:pt x="5682406" y="3021861"/>
                </a:cubicBezTo>
                <a:lnTo>
                  <a:pt x="5682405" y="3021862"/>
                </a:lnTo>
                <a:cubicBezTo>
                  <a:pt x="5532162" y="2871619"/>
                  <a:pt x="5532163" y="2628028"/>
                  <a:pt x="5682405" y="2477784"/>
                </a:cubicBezTo>
                <a:lnTo>
                  <a:pt x="6505087" y="1655102"/>
                </a:lnTo>
                <a:cubicBezTo>
                  <a:pt x="6580210" y="1579981"/>
                  <a:pt x="6678669" y="1542420"/>
                  <a:pt x="6777126" y="1542420"/>
                </a:cubicBezTo>
                <a:close/>
                <a:moveTo>
                  <a:pt x="6635544" y="453955"/>
                </a:moveTo>
                <a:cubicBezTo>
                  <a:pt x="6734003" y="453955"/>
                  <a:pt x="6832461" y="491516"/>
                  <a:pt x="6907582" y="566637"/>
                </a:cubicBezTo>
                <a:lnTo>
                  <a:pt x="6907582" y="566638"/>
                </a:lnTo>
                <a:cubicBezTo>
                  <a:pt x="7057826" y="716881"/>
                  <a:pt x="7057826" y="960472"/>
                  <a:pt x="6907582" y="1110716"/>
                </a:cubicBezTo>
                <a:lnTo>
                  <a:pt x="6084900" y="1933396"/>
                </a:lnTo>
                <a:cubicBezTo>
                  <a:pt x="5934657" y="2083639"/>
                  <a:pt x="5691065" y="2083639"/>
                  <a:pt x="5540823" y="1933395"/>
                </a:cubicBezTo>
                <a:lnTo>
                  <a:pt x="5540823" y="1933397"/>
                </a:lnTo>
                <a:cubicBezTo>
                  <a:pt x="5390580" y="1783154"/>
                  <a:pt x="5390580" y="1539563"/>
                  <a:pt x="5540823" y="1389319"/>
                </a:cubicBezTo>
                <a:lnTo>
                  <a:pt x="6363505" y="566637"/>
                </a:lnTo>
                <a:cubicBezTo>
                  <a:pt x="6438626" y="491516"/>
                  <a:pt x="6537086" y="453955"/>
                  <a:pt x="6635544" y="453955"/>
                </a:cubicBezTo>
                <a:close/>
                <a:moveTo>
                  <a:pt x="4320554" y="370272"/>
                </a:moveTo>
                <a:cubicBezTo>
                  <a:pt x="4419011" y="370272"/>
                  <a:pt x="4517471" y="407832"/>
                  <a:pt x="4592593" y="482954"/>
                </a:cubicBezTo>
                <a:lnTo>
                  <a:pt x="4592592" y="482955"/>
                </a:lnTo>
                <a:cubicBezTo>
                  <a:pt x="4742835" y="633198"/>
                  <a:pt x="4742835" y="876789"/>
                  <a:pt x="4592592" y="1027032"/>
                </a:cubicBezTo>
                <a:lnTo>
                  <a:pt x="984263" y="4635359"/>
                </a:lnTo>
                <a:cubicBezTo>
                  <a:pt x="834019" y="4785603"/>
                  <a:pt x="590428" y="4785602"/>
                  <a:pt x="440184" y="4635359"/>
                </a:cubicBezTo>
                <a:lnTo>
                  <a:pt x="440186" y="4635359"/>
                </a:lnTo>
                <a:cubicBezTo>
                  <a:pt x="289942" y="4485117"/>
                  <a:pt x="289942" y="4241525"/>
                  <a:pt x="440186" y="4091282"/>
                </a:cubicBezTo>
                <a:lnTo>
                  <a:pt x="4048515" y="482954"/>
                </a:lnTo>
                <a:cubicBezTo>
                  <a:pt x="4123637" y="407832"/>
                  <a:pt x="4222095" y="370272"/>
                  <a:pt x="4320554" y="370272"/>
                </a:cubicBezTo>
                <a:close/>
                <a:moveTo>
                  <a:pt x="5907766" y="0"/>
                </a:moveTo>
                <a:cubicBezTo>
                  <a:pt x="6006224" y="0"/>
                  <a:pt x="6104683" y="37562"/>
                  <a:pt x="6179803" y="112683"/>
                </a:cubicBezTo>
                <a:lnTo>
                  <a:pt x="6179804" y="112683"/>
                </a:lnTo>
                <a:cubicBezTo>
                  <a:pt x="6330047" y="262927"/>
                  <a:pt x="6330047" y="506518"/>
                  <a:pt x="6179804" y="656761"/>
                </a:cubicBezTo>
                <a:lnTo>
                  <a:pt x="3698057" y="3138507"/>
                </a:lnTo>
                <a:cubicBezTo>
                  <a:pt x="3547813" y="3288750"/>
                  <a:pt x="3304221" y="3288750"/>
                  <a:pt x="3153979" y="3138507"/>
                </a:cubicBezTo>
                <a:lnTo>
                  <a:pt x="3153980" y="3138507"/>
                </a:lnTo>
                <a:cubicBezTo>
                  <a:pt x="3003736" y="2988265"/>
                  <a:pt x="3003737" y="2744673"/>
                  <a:pt x="3153980" y="2594430"/>
                </a:cubicBezTo>
                <a:lnTo>
                  <a:pt x="5635727" y="112683"/>
                </a:lnTo>
                <a:cubicBezTo>
                  <a:pt x="5710849" y="37561"/>
                  <a:pt x="5809307" y="0"/>
                  <a:pt x="5907766" y="0"/>
                </a:cubicBez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160655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644" y="1866827"/>
            <a:ext cx="5009322" cy="4028823"/>
          </a:xfrm>
          <a:custGeom>
            <a:avLst/>
            <a:gdLst>
              <a:gd name="connsiteX0" fmla="*/ 0 w 5009322"/>
              <a:gd name="connsiteY0" fmla="*/ 0 h 4028823"/>
              <a:gd name="connsiteX1" fmla="*/ 5009322 w 5009322"/>
              <a:gd name="connsiteY1" fmla="*/ 0 h 4028823"/>
              <a:gd name="connsiteX2" fmla="*/ 5009322 w 5009322"/>
              <a:gd name="connsiteY2" fmla="*/ 4028823 h 4028823"/>
              <a:gd name="connsiteX3" fmla="*/ 0 w 5009322"/>
              <a:gd name="connsiteY3" fmla="*/ 4028823 h 4028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9322" h="4028823">
                <a:moveTo>
                  <a:pt x="0" y="0"/>
                </a:moveTo>
                <a:lnTo>
                  <a:pt x="5009322" y="0"/>
                </a:lnTo>
                <a:lnTo>
                  <a:pt x="5009322" y="4028823"/>
                </a:lnTo>
                <a:lnTo>
                  <a:pt x="0" y="4028823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92831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88623" y="1862531"/>
            <a:ext cx="6128803" cy="2132998"/>
          </a:xfrm>
          <a:custGeom>
            <a:avLst/>
            <a:gdLst>
              <a:gd name="connsiteX0" fmla="*/ 0 w 6128803"/>
              <a:gd name="connsiteY0" fmla="*/ 0 h 2132998"/>
              <a:gd name="connsiteX1" fmla="*/ 6128803 w 6128803"/>
              <a:gd name="connsiteY1" fmla="*/ 0 h 2132998"/>
              <a:gd name="connsiteX2" fmla="*/ 6128803 w 6128803"/>
              <a:gd name="connsiteY2" fmla="*/ 2132998 h 2132998"/>
              <a:gd name="connsiteX3" fmla="*/ 0 w 6128803"/>
              <a:gd name="connsiteY3" fmla="*/ 2132998 h 213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8803" h="2132998">
                <a:moveTo>
                  <a:pt x="0" y="0"/>
                </a:moveTo>
                <a:lnTo>
                  <a:pt x="6128803" y="0"/>
                </a:lnTo>
                <a:lnTo>
                  <a:pt x="6128803" y="2132998"/>
                </a:lnTo>
                <a:lnTo>
                  <a:pt x="0" y="2132998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1571942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2842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EB9925-F48F-43CB-9CEB-054F594744E4}" type="datetimeFigureOut">
              <a:rPr lang="en-US"/>
              <a:pPr>
                <a:defRPr/>
              </a:pPr>
              <a:t>2/4/2025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DF1B19-48F5-445F-8455-2250435BD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3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Pro" pitchFamily="2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72" y="73189"/>
            <a:ext cx="10558732" cy="678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peck">
  <a:themeElements>
    <a:clrScheme name="Липецкая Област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3333"/>
      </a:accent1>
      <a:accent2>
        <a:srgbClr val="F2AC44"/>
      </a:accent2>
      <a:accent3>
        <a:srgbClr val="92D050"/>
      </a:accent3>
      <a:accent4>
        <a:srgbClr val="007FAC"/>
      </a:accent4>
      <a:accent5>
        <a:srgbClr val="007FAC"/>
      </a:accent5>
      <a:accent6>
        <a:srgbClr val="00668A"/>
      </a:accent6>
      <a:hlink>
        <a:srgbClr val="0563C1"/>
      </a:hlink>
      <a:folHlink>
        <a:srgbClr val="954F72"/>
      </a:folHlink>
    </a:clrScheme>
    <a:fontScheme name="ЛО">
      <a:majorFont>
        <a:latin typeface="Gotham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7618</TotalTime>
  <Words>0</Words>
  <Application>Microsoft Office PowerPoint</Application>
  <PresentationFormat>Произвольный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Gotham Pro</vt:lpstr>
      <vt:lpstr>Calibri</vt:lpstr>
      <vt:lpstr>Lipeck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</dc:creator>
  <cp:lastModifiedBy>user</cp:lastModifiedBy>
  <cp:revision>325</cp:revision>
  <dcterms:created xsi:type="dcterms:W3CDTF">2018-01-21T18:20:29Z</dcterms:created>
  <dcterms:modified xsi:type="dcterms:W3CDTF">2025-02-04T05:42:27Z</dcterms:modified>
</cp:coreProperties>
</file>